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4"/>
  </p:notesMasterIdLst>
  <p:sldIdLst>
    <p:sldId id="258" r:id="rId2"/>
    <p:sldId id="259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14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B4F06F-77BB-4B92-886D-BCFC580EB960}" type="datetimeFigureOut">
              <a:rPr lang="zh-CN" altLang="en-US" smtClean="0"/>
              <a:t>2015/8/23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B99242-0899-452F-8FB6-BEDCB7BC00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2292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4EEF9-8B0F-D542-A06D-2E8CBED689D6}" type="slidenum">
              <a:rPr lang="en-US" altLang="zh-CN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888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2015/8/23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37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2015/8/23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20875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2015/8/23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697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2015/8/23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34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2015/8/23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1665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2015/8/23</a:t>
            </a:fld>
            <a:endParaRPr lang="zh-CN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8825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2015/8/23</a:t>
            </a:fld>
            <a:endParaRPr lang="zh-CN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163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2015/8/23</a:t>
            </a:fld>
            <a:endParaRPr lang="zh-CN" alt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025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2015/8/23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026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2015/8/23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23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2015/8/23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179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2015/8/23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4166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2015/8/23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683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2015/8/23</a:t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2330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2015/8/23</a:t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2586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2015/8/23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685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2015/8/23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5876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514602"/>
            <a:ext cx="8636000" cy="1362075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defRPr sz="3800" b="0" i="0" cap="none">
                <a:solidFill>
                  <a:srgbClr val="FFFFFF"/>
                </a:solidFill>
                <a:latin typeface="Intel Clear"/>
                <a:cs typeface="Intel Clear"/>
              </a:defRPr>
            </a:lvl1pPr>
          </a:lstStyle>
          <a:p>
            <a:r>
              <a:rPr lang="en-US" dirty="0" smtClean="0"/>
              <a:t>Click To Edit Section Divider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7323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6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9780070-4BDC-4F8B-892D-C5768C1B06B3}" type="datetimeFigureOut">
              <a:rPr lang="zh-CN" altLang="en-US" smtClean="0"/>
              <a:t>2015/8/23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074237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5A264-4876-4B72-B1B2-61FD2D884949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490" y="191422"/>
            <a:ext cx="4038600" cy="98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8539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  <p:sldLayoutId id="2147483798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18467" y="2932115"/>
            <a:ext cx="8636000" cy="784223"/>
          </a:xfrm>
        </p:spPr>
        <p:txBody>
          <a:bodyPr>
            <a:normAutofit/>
          </a:bodyPr>
          <a:lstStyle/>
          <a:p>
            <a:r>
              <a:rPr lang="zh-CN" altLang="en-US" sz="4000" b="1" dirty="0">
                <a:solidFill>
                  <a:srgbClr val="92D050"/>
                </a:solidFill>
              </a:rPr>
              <a:t>上海第一家开源机器人俱乐部</a:t>
            </a:r>
            <a:endParaRPr lang="en-US" sz="4000" b="1" dirty="0">
              <a:solidFill>
                <a:srgbClr val="92D05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idx="4294967295"/>
          </p:nvPr>
        </p:nvSpPr>
        <p:spPr>
          <a:xfrm>
            <a:off x="1956579" y="3840325"/>
            <a:ext cx="4179888" cy="9445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2400" dirty="0" smtClean="0"/>
              <a:t>孙毅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en-US" sz="2400" dirty="0" smtClean="0"/>
              <a:t>www.xiaokr.cc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277" y="1433718"/>
            <a:ext cx="6119468" cy="14983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00233" y="5997844"/>
            <a:ext cx="394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小氪信息技术有限公司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10230180"/>
      </p:ext>
    </p:extLst>
  </p:cSld>
  <p:clrMapOvr>
    <a:masterClrMapping/>
  </p:clrMapOvr>
  <p:transition advTm="10131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zh-CN" altLang="en-US" dirty="0"/>
              <a:t>八</a:t>
            </a:r>
            <a:r>
              <a:rPr lang="zh-CN" altLang="en-US" dirty="0" smtClean="0"/>
              <a:t>课 </a:t>
            </a:r>
            <a:r>
              <a:rPr lang="en-US" altLang="zh-CN" dirty="0" smtClean="0"/>
              <a:t>– </a:t>
            </a:r>
            <a:r>
              <a:rPr lang="zh-CN" altLang="en-US" dirty="0" smtClean="0"/>
              <a:t>倒车雷达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知识点：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程序的并行 </a:t>
            </a:r>
            <a:r>
              <a:rPr lang="en-US" altLang="zh-CN" dirty="0" smtClean="0"/>
              <a:t>—— </a:t>
            </a:r>
            <a:r>
              <a:rPr lang="zh-CN" altLang="en-US" dirty="0" smtClean="0"/>
              <a:t>两个 “当小旗被点击”！</a:t>
            </a:r>
            <a:endParaRPr lang="en-US" altLang="zh-CN" dirty="0" smtClean="0"/>
          </a:p>
          <a:p>
            <a:r>
              <a:rPr lang="zh-CN" altLang="en-US" dirty="0" smtClean="0"/>
              <a:t>课</a:t>
            </a:r>
            <a:r>
              <a:rPr lang="zh-CN" altLang="en-US" dirty="0"/>
              <a:t>堂任</a:t>
            </a:r>
            <a:r>
              <a:rPr lang="zh-CN" altLang="en-US" dirty="0" smtClean="0"/>
              <a:t>务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当雷达探测距离</a:t>
            </a:r>
            <a:r>
              <a:rPr lang="en-US" altLang="zh-CN" dirty="0" smtClean="0"/>
              <a:t>&lt;10</a:t>
            </a:r>
            <a:r>
              <a:rPr lang="zh-CN" altLang="en-US" dirty="0" smtClean="0"/>
              <a:t>时：</a:t>
            </a:r>
            <a:endParaRPr lang="en-US" altLang="zh-CN" dirty="0" smtClean="0"/>
          </a:p>
          <a:p>
            <a:pPr marL="457200" lvl="1" indent="0">
              <a:buNone/>
            </a:pPr>
            <a:r>
              <a:rPr lang="zh-CN" altLang="en-US" dirty="0" smtClean="0"/>
              <a:t>         急促嘀嘀声，并闪灯，不能向前走</a:t>
            </a:r>
            <a:endParaRPr lang="en-US" altLang="zh-CN" dirty="0" smtClean="0"/>
          </a:p>
          <a:p>
            <a:pPr marL="457200" lvl="1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</a:t>
            </a:r>
            <a:r>
              <a:rPr lang="zh-CN" altLang="en-US" dirty="0" smtClean="0"/>
              <a:t>当 </a:t>
            </a:r>
            <a:r>
              <a:rPr lang="en-US" altLang="zh-CN" dirty="0" smtClean="0"/>
              <a:t>10 &lt; </a:t>
            </a:r>
            <a:r>
              <a:rPr lang="zh-CN" altLang="en-US" dirty="0" smtClean="0"/>
              <a:t>距离 </a:t>
            </a:r>
            <a:r>
              <a:rPr lang="en-US" altLang="zh-CN" dirty="0" smtClean="0"/>
              <a:t>&lt; 20</a:t>
            </a:r>
            <a:r>
              <a:rPr lang="zh-CN" altLang="en-US" dirty="0" smtClean="0"/>
              <a:t>时：</a:t>
            </a:r>
            <a:endParaRPr lang="en-US" altLang="zh-CN" dirty="0" smtClean="0"/>
          </a:p>
          <a:p>
            <a:pPr marL="457200" lvl="1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   </a:t>
            </a:r>
            <a:r>
              <a:rPr lang="zh-CN" altLang="en-US" dirty="0" smtClean="0"/>
              <a:t>稍快嘀嘀声，并闪灯， 速度</a:t>
            </a:r>
            <a:r>
              <a:rPr lang="en-US" altLang="zh-CN" dirty="0" smtClean="0"/>
              <a:t>100</a:t>
            </a:r>
          </a:p>
          <a:p>
            <a:pPr marL="457200" lvl="1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</a:t>
            </a:r>
            <a:r>
              <a:rPr lang="zh-CN" altLang="en-US" dirty="0" smtClean="0"/>
              <a:t>距离 </a:t>
            </a:r>
            <a:r>
              <a:rPr lang="en-US" altLang="zh-CN" dirty="0" smtClean="0"/>
              <a:t>&gt; 20 </a:t>
            </a:r>
            <a:r>
              <a:rPr lang="zh-CN" altLang="en-US" dirty="0" smtClean="0"/>
              <a:t>时：</a:t>
            </a:r>
            <a:endParaRPr lang="en-US" altLang="zh-CN" dirty="0" smtClean="0"/>
          </a:p>
          <a:p>
            <a:pPr marL="457200" lvl="1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   </a:t>
            </a:r>
            <a:r>
              <a:rPr lang="zh-CN" altLang="en-US" dirty="0" smtClean="0"/>
              <a:t>慢速嘀嘀声，并闪灯，速度</a:t>
            </a:r>
            <a:r>
              <a:rPr lang="en-US" altLang="zh-CN" dirty="0" smtClean="0"/>
              <a:t>150</a:t>
            </a:r>
          </a:p>
          <a:p>
            <a:pPr lvl="1"/>
            <a:r>
              <a:rPr lang="zh-CN" altLang="en-US" dirty="0" smtClean="0"/>
              <a:t>机</a:t>
            </a:r>
            <a:r>
              <a:rPr lang="zh-CN" altLang="en-US" smtClean="0"/>
              <a:t>器</a:t>
            </a:r>
            <a:r>
              <a:rPr lang="zh-CN" altLang="en-US" smtClean="0"/>
              <a:t>人可遥</a:t>
            </a:r>
            <a:r>
              <a:rPr lang="zh-CN" altLang="en-US" dirty="0" smtClean="0"/>
              <a:t>控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1831" y="1853248"/>
            <a:ext cx="4810125" cy="28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75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1272</TotalTime>
  <Words>137</Words>
  <Application>Microsoft Office PowerPoint</Application>
  <PresentationFormat>Widescreen</PresentationFormat>
  <Paragraphs>16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宋体</vt:lpstr>
      <vt:lpstr>Arial</vt:lpstr>
      <vt:lpstr>Calibri</vt:lpstr>
      <vt:lpstr>Century Gothic</vt:lpstr>
      <vt:lpstr>Intel Clear</vt:lpstr>
      <vt:lpstr>Wingdings 3</vt:lpstr>
      <vt:lpstr>Ion</vt:lpstr>
      <vt:lpstr>上海第一家开源机器人俱乐部</vt:lpstr>
      <vt:lpstr>第八课 – 倒车雷达</vt:lpstr>
    </vt:vector>
  </TitlesOfParts>
  <Company>Intel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Sun, Yi</dc:creator>
  <cp:lastModifiedBy>Sun, Yi</cp:lastModifiedBy>
  <cp:revision>79</cp:revision>
  <dcterms:created xsi:type="dcterms:W3CDTF">2015-06-06T05:50:38Z</dcterms:created>
  <dcterms:modified xsi:type="dcterms:W3CDTF">2015-08-23T02:24:24Z</dcterms:modified>
</cp:coreProperties>
</file>