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58" r:id="rId2"/>
    <p:sldId id="281" r:id="rId3"/>
    <p:sldId id="282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2015/12/27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孙毅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寻线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模式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idx="1"/>
          </p:nvPr>
        </p:nvSpPr>
        <p:spPr>
          <a:xfrm>
            <a:off x="1103312" y="2052918"/>
            <a:ext cx="8715391" cy="4195481"/>
          </a:xfrm>
        </p:spPr>
        <p:txBody>
          <a:bodyPr/>
          <a:lstStyle/>
          <a:p>
            <a:r>
              <a:rPr lang="zh-CN" altLang="en-US" dirty="0" smtClean="0"/>
              <a:t>知识点：</a:t>
            </a:r>
            <a:endParaRPr lang="en-US" altLang="zh-CN" dirty="0" smtClean="0"/>
          </a:p>
          <a:p>
            <a:pPr lvl="1"/>
            <a:r>
              <a:rPr lang="zh-CN" altLang="en-US" dirty="0"/>
              <a:t>重复执</a:t>
            </a:r>
            <a:r>
              <a:rPr lang="zh-CN" altLang="en-US" dirty="0" smtClean="0"/>
              <a:t>行</a:t>
            </a:r>
            <a:endParaRPr lang="en-US" altLang="zh-CN" dirty="0" smtClean="0"/>
          </a:p>
          <a:p>
            <a:pPr lvl="1"/>
            <a:r>
              <a:rPr lang="zh-CN" altLang="en-US" dirty="0"/>
              <a:t>如果那么</a:t>
            </a:r>
            <a:endParaRPr lang="en-US" altLang="zh-CN" dirty="0" smtClean="0"/>
          </a:p>
          <a:p>
            <a:pPr lvl="1"/>
            <a:r>
              <a:rPr lang="zh-CN" altLang="en-US" dirty="0"/>
              <a:t>如</a:t>
            </a:r>
            <a:r>
              <a:rPr lang="zh-CN" altLang="en-US" dirty="0" smtClean="0"/>
              <a:t>果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那么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否则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变量</a:t>
            </a:r>
            <a:endParaRPr lang="en-US" altLang="zh-CN" dirty="0" smtClean="0"/>
          </a:p>
          <a:p>
            <a:pPr lvl="1"/>
            <a:r>
              <a:rPr lang="zh-CN" altLang="en-US" dirty="0"/>
              <a:t>寻线传感器</a:t>
            </a:r>
            <a:endParaRPr lang="en-US" altLang="zh-CN" dirty="0" smtClean="0"/>
          </a:p>
          <a:p>
            <a:r>
              <a:rPr lang="zh-CN" altLang="en-US" dirty="0" smtClean="0"/>
              <a:t>课</a:t>
            </a:r>
            <a:r>
              <a:rPr lang="zh-CN" altLang="en-US" dirty="0"/>
              <a:t>堂任</a:t>
            </a:r>
            <a:r>
              <a:rPr lang="zh-CN" altLang="en-US" dirty="0" smtClean="0"/>
              <a:t>务</a:t>
            </a:r>
            <a:endParaRPr lang="en-US" altLang="zh-CN" dirty="0" smtClean="0"/>
          </a:p>
          <a:p>
            <a:pPr lvl="1"/>
            <a:r>
              <a:rPr lang="zh-CN" altLang="en-US" dirty="0"/>
              <a:t>利</a:t>
            </a:r>
            <a:r>
              <a:rPr lang="zh-CN" altLang="en-US" dirty="0" smtClean="0"/>
              <a:t>用寻线传感，让机器人按照黑色路线走</a:t>
            </a:r>
            <a:r>
              <a:rPr lang="en-US" altLang="zh-CN" dirty="0" smtClean="0"/>
              <a:t>8</a:t>
            </a:r>
            <a:r>
              <a:rPr lang="zh-CN" altLang="en-US" dirty="0" smtClean="0"/>
              <a:t>字！</a:t>
            </a:r>
            <a:endParaRPr lang="en-US" altLang="zh-CN" dirty="0" smtClean="0"/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929" y="1752254"/>
            <a:ext cx="5582500" cy="309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8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寻线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模式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722" y="512677"/>
            <a:ext cx="3051440" cy="583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9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1440</TotalTime>
  <Words>53</Words>
  <Application>Microsoft Office PowerPoint</Application>
  <PresentationFormat>宽屏</PresentationFormat>
  <Paragraphs>15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Intel Clear</vt:lpstr>
      <vt:lpstr>华文彩云</vt:lpstr>
      <vt:lpstr>华文新魏</vt:lpstr>
      <vt:lpstr>华文隶书</vt:lpstr>
      <vt:lpstr>宋体</vt:lpstr>
      <vt:lpstr>Arial</vt:lpstr>
      <vt:lpstr>Calibri</vt:lpstr>
      <vt:lpstr>Century Gothic</vt:lpstr>
      <vt:lpstr>Wingdings 3</vt:lpstr>
      <vt:lpstr>Ion</vt:lpstr>
      <vt:lpstr>上海第一家开源机器人俱乐部</vt:lpstr>
      <vt:lpstr>寻线模式</vt:lpstr>
      <vt:lpstr>寻线模式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Airren zero</cp:lastModifiedBy>
  <cp:revision>109</cp:revision>
  <dcterms:created xsi:type="dcterms:W3CDTF">2015-06-06T05:50:38Z</dcterms:created>
  <dcterms:modified xsi:type="dcterms:W3CDTF">2015-12-27T04:22:10Z</dcterms:modified>
</cp:coreProperties>
</file>