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"/>
  </p:notesMasterIdLst>
  <p:sldIdLst>
    <p:sldId id="258" r:id="rId2"/>
    <p:sldId id="281" r:id="rId3"/>
    <p:sldId id="283" r:id="rId4"/>
    <p:sldId id="284" r:id="rId5"/>
    <p:sldId id="285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80396"/>
            <a:ext cx="7221205" cy="535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8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雷达测距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疯狂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1103313" y="2052918"/>
            <a:ext cx="3679702" cy="4195481"/>
          </a:xfrm>
        </p:spPr>
        <p:txBody>
          <a:bodyPr/>
          <a:lstStyle/>
          <a:p>
            <a:r>
              <a:rPr lang="zh-CN" altLang="en-US" dirty="0" smtClean="0"/>
              <a:t>知识点：</a:t>
            </a:r>
            <a:endParaRPr lang="en-US" altLang="zh-CN" dirty="0" smtClean="0"/>
          </a:p>
          <a:p>
            <a:pPr lvl="1"/>
            <a:r>
              <a:rPr lang="zh-CN" altLang="en-US" dirty="0"/>
              <a:t>超声</a:t>
            </a:r>
            <a:r>
              <a:rPr lang="zh-CN" altLang="en-US" dirty="0" smtClean="0"/>
              <a:t>波雷达工作原理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机器人按钮</a:t>
            </a:r>
            <a:endParaRPr lang="en-US" altLang="zh-CN" dirty="0" smtClean="0"/>
          </a:p>
          <a:p>
            <a:r>
              <a:rPr lang="zh-CN" altLang="en-US" dirty="0" smtClean="0"/>
              <a:t>课</a:t>
            </a:r>
            <a:r>
              <a:rPr lang="zh-CN" altLang="en-US" dirty="0"/>
              <a:t>堂任</a:t>
            </a:r>
            <a:r>
              <a:rPr lang="zh-CN" altLang="en-US" dirty="0" smtClean="0"/>
              <a:t>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如果当雷达探测距离</a:t>
            </a:r>
            <a:r>
              <a:rPr lang="en-US" altLang="zh-CN" dirty="0" smtClean="0"/>
              <a:t>&lt;15</a:t>
            </a:r>
            <a:r>
              <a:rPr lang="zh-CN" altLang="en-US" dirty="0" smtClean="0"/>
              <a:t>时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zh-CN" altLang="en-US" dirty="0" smtClean="0"/>
              <a:t>那么向</a:t>
            </a:r>
            <a:r>
              <a:rPr lang="zh-CN" altLang="en-US" dirty="0"/>
              <a:t>后</a:t>
            </a:r>
            <a:r>
              <a:rPr lang="zh-CN" altLang="en-US" dirty="0" smtClean="0"/>
              <a:t>退，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zh-CN" altLang="en-US" dirty="0" smtClean="0"/>
              <a:t>否则向前走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当</a:t>
            </a:r>
            <a:r>
              <a:rPr lang="zh-CN" altLang="en-US" dirty="0" smtClean="0"/>
              <a:t>雷达探测距离在</a:t>
            </a:r>
            <a:r>
              <a:rPr lang="en-US" altLang="zh-CN" dirty="0" smtClean="0"/>
              <a:t>15~25</a:t>
            </a:r>
            <a:r>
              <a:rPr lang="zh-CN" altLang="en-US" dirty="0"/>
              <a:t>随</a:t>
            </a:r>
            <a:r>
              <a:rPr lang="zh-CN" altLang="en-US" dirty="0" smtClean="0"/>
              <a:t>机向左</a:t>
            </a:r>
            <a:r>
              <a:rPr lang="en-US" altLang="zh-CN" dirty="0" smtClean="0"/>
              <a:t>/</a:t>
            </a:r>
            <a:r>
              <a:rPr lang="zh-CN" altLang="en-US" dirty="0" smtClean="0"/>
              <a:t>右转动，然后继续</a:t>
            </a:r>
            <a:endParaRPr lang="en-US" dirty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950" y="2052918"/>
            <a:ext cx="6959952" cy="269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雷达测距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疯狂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5" name="Picture 3" descr="44e810702c6e2ab7aa7ad9e3baf7ce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75" y="1380396"/>
            <a:ext cx="9571594" cy="304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15616" y="4509952"/>
            <a:ext cx="992033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9pPr>
          </a:lstStyle>
          <a:p>
            <a:r>
              <a:rPr lang="zh-CN" altLang="en-US" sz="2800" dirty="0"/>
              <a:t>雷达发射信号后，遇到物体会返回，雷达接受的的回波信号包含了目标的距离信息和速度信息，甚至根据雷达发射波束还可以计算出目标的角度</a:t>
            </a:r>
          </a:p>
        </p:txBody>
      </p:sp>
    </p:spTree>
    <p:extLst>
      <p:ext uri="{BB962C8B-B14F-4D97-AF65-F5344CB8AC3E}">
        <p14:creationId xmlns:p14="http://schemas.microsoft.com/office/powerpoint/2010/main" val="297529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雷达测距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疯狂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192" y="185362"/>
            <a:ext cx="4307131" cy="620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1436</TotalTime>
  <Words>109</Words>
  <Application>Microsoft Office PowerPoint</Application>
  <PresentationFormat>宽屏</PresentationFormat>
  <Paragraphs>18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Intel Clear</vt:lpstr>
      <vt:lpstr>宋体</vt:lpstr>
      <vt:lpstr>宋体</vt:lpstr>
      <vt:lpstr>华文彩云</vt:lpstr>
      <vt:lpstr>华文隶书</vt:lpstr>
      <vt:lpstr>华文新魏</vt:lpstr>
      <vt:lpstr>Arial</vt:lpstr>
      <vt:lpstr>Calibri</vt:lpstr>
      <vt:lpstr>Century Gothic</vt:lpstr>
      <vt:lpstr>Wingdings 3</vt:lpstr>
      <vt:lpstr>Ion</vt:lpstr>
      <vt:lpstr>上海第一家开源机器人俱乐部</vt:lpstr>
      <vt:lpstr>红外信号——遥控小车 </vt:lpstr>
      <vt:lpstr>雷达测距——疯狂小车 </vt:lpstr>
      <vt:lpstr>雷达测距——疯狂小车 </vt:lpstr>
      <vt:lpstr>雷达测距——疯狂小车 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107</cp:revision>
  <dcterms:created xsi:type="dcterms:W3CDTF">2015-06-06T05:50:38Z</dcterms:created>
  <dcterms:modified xsi:type="dcterms:W3CDTF">2015-11-28T15:11:56Z</dcterms:modified>
</cp:coreProperties>
</file>