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0"/>
  </p:notesMasterIdLst>
  <p:sldIdLst>
    <p:sldId id="258" r:id="rId2"/>
    <p:sldId id="269" r:id="rId3"/>
    <p:sldId id="272" r:id="rId4"/>
    <p:sldId id="275" r:id="rId5"/>
    <p:sldId id="276" r:id="rId6"/>
    <p:sldId id="277" r:id="rId7"/>
    <p:sldId id="279" r:id="rId8"/>
    <p:sldId id="27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B4F06F-77BB-4B92-886D-BCFC580EB960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99242-0899-452F-8FB6-BEDCB7BC00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92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4EEF9-8B0F-D542-A06D-2E8CBED689D6}" type="slidenum">
              <a:rPr lang="en-US" altLang="zh-CN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8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7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08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697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34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66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825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16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025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02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62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179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4166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683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330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586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5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25A264-4876-4B72-B1B2-61FD2D884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87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514602"/>
            <a:ext cx="8636000" cy="1362075"/>
          </a:xfrm>
          <a:prstGeom prst="rect">
            <a:avLst/>
          </a:prstGeom>
        </p:spPr>
        <p:txBody>
          <a:bodyPr anchor="ctr" anchorCtr="0"/>
          <a:lstStyle>
            <a:lvl1pPr algn="l">
              <a:lnSpc>
                <a:spcPct val="100000"/>
              </a:lnSpc>
              <a:defRPr sz="3800" b="0" i="0" cap="none">
                <a:solidFill>
                  <a:srgbClr val="FFFFFF"/>
                </a:solidFill>
                <a:latin typeface="Intel Clear"/>
                <a:cs typeface="Intel Clear"/>
              </a:defRPr>
            </a:lvl1pPr>
          </a:lstStyle>
          <a:p>
            <a:r>
              <a:rPr lang="en-US" dirty="0" smtClean="0"/>
              <a:t>Click To Edit Section Divider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732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6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9780070-4BDC-4F8B-892D-C5768C1B06B3}" type="datetimeFigureOut">
              <a:rPr lang="zh-CN" altLang="en-US" smtClean="0"/>
              <a:t>2015/11/15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074237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5A264-4876-4B72-B1B2-61FD2D884949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490" y="191422"/>
            <a:ext cx="4038600" cy="98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39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7.png"/><Relationship Id="rId4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18467" y="2932115"/>
            <a:ext cx="8636000" cy="784223"/>
          </a:xfrm>
        </p:spPr>
        <p:txBody>
          <a:bodyPr>
            <a:normAutofit/>
          </a:bodyPr>
          <a:lstStyle/>
          <a:p>
            <a:r>
              <a:rPr lang="zh-CN" altLang="en-US" sz="4000" b="1" dirty="0">
                <a:solidFill>
                  <a:srgbClr val="92D05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上海第一家开源机器人俱乐部</a:t>
            </a:r>
            <a:endParaRPr lang="en-US" sz="4000" b="1" dirty="0">
              <a:solidFill>
                <a:srgbClr val="92D05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Subtitle 4"/>
          <p:cNvSpPr>
            <a:spLocks noGrp="1"/>
          </p:cNvSpPr>
          <p:nvPr>
            <p:ph idx="4294967295"/>
          </p:nvPr>
        </p:nvSpPr>
        <p:spPr>
          <a:xfrm>
            <a:off x="1956579" y="3840325"/>
            <a:ext cx="4179888" cy="9445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孙毅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en-US" sz="2400" dirty="0" smtClean="0"/>
              <a:t>www.xiaokr.cc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277" y="1433718"/>
            <a:ext cx="6119468" cy="1498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00233" y="5997844"/>
            <a:ext cx="394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小氪信息技术有限公司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0230180"/>
      </p:ext>
    </p:extLst>
  </p:cSld>
  <p:clrMapOvr>
    <a:masterClrMapping/>
  </p:clrMapOvr>
  <p:transition advTm="10131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循环语句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4" y="2119126"/>
            <a:ext cx="3325231" cy="314586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990925" y="1425359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条件语句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925" y="2119126"/>
            <a:ext cx="3222903" cy="344206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13828" y="1412260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变量     名字</a:t>
            </a:r>
            <a:r>
              <a:rPr lang="en-US" altLang="zh-CN" dirty="0" smtClean="0">
                <a:sym typeface="Wingdings" panose="05000000000000000000" pitchFamily="2" charset="2"/>
              </a:rPr>
              <a:t>-----&gt;</a:t>
            </a:r>
            <a:r>
              <a:rPr lang="zh-CN" altLang="en-US" dirty="0" smtClean="0">
                <a:sym typeface="Wingdings" panose="05000000000000000000" pitchFamily="2" charset="2"/>
              </a:rPr>
              <a:t>数字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841" y="2119126"/>
            <a:ext cx="3780562" cy="328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条件和循环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竞速小车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25694" y="1420873"/>
            <a:ext cx="4200575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zh-CN" altLang="en-US" dirty="0" smtClean="0"/>
              <a:t>用游戏按键控制小车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5" t="37664" r="17557" b="19793"/>
          <a:stretch/>
        </p:blipFill>
        <p:spPr>
          <a:xfrm>
            <a:off x="1530667" y="4395620"/>
            <a:ext cx="1809677" cy="19734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7" t="33740" r="67923" b="34310"/>
          <a:stretch/>
        </p:blipFill>
        <p:spPr>
          <a:xfrm>
            <a:off x="825694" y="2088171"/>
            <a:ext cx="2902244" cy="185665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38" y="1853248"/>
            <a:ext cx="2706148" cy="47698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878" y="1713260"/>
            <a:ext cx="3965862" cy="21452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878" y="4238162"/>
            <a:ext cx="3217852" cy="186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402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6" name="Content Placeholder 3"/>
          <p:cNvSpPr>
            <a:spLocks noGrp="1"/>
          </p:cNvSpPr>
          <p:nvPr>
            <p:ph idx="1"/>
          </p:nvPr>
        </p:nvSpPr>
        <p:spPr>
          <a:xfrm>
            <a:off x="1103313" y="1965172"/>
            <a:ext cx="3424726" cy="4283228"/>
          </a:xfrm>
        </p:spPr>
        <p:txBody>
          <a:bodyPr>
            <a:normAutofit/>
          </a:bodyPr>
          <a:lstStyle/>
          <a:p>
            <a:r>
              <a:rPr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知识点：</a:t>
            </a:r>
            <a:endParaRPr lang="en-US" altLang="zh-CN" sz="28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/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重复执</a:t>
            </a: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行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/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重复执</a:t>
            </a: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行直到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/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变</a:t>
            </a: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量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/>
            <a:r>
              <a:rPr lang="zh-CN" altLang="en-US" sz="2400" dirty="0">
                <a:latin typeface="华文新魏" panose="02010800040101010101" pitchFamily="2" charset="-122"/>
                <a:ea typeface="华文新魏" panose="02010800040101010101" pitchFamily="2" charset="-122"/>
              </a:rPr>
              <a:t>逻辑判</a:t>
            </a: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断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/>
            <a:r>
              <a:rPr lang="en-US" altLang="zh-CN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LED</a:t>
            </a:r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灯</a:t>
            </a:r>
            <a:endParaRPr lang="en-US" altLang="zh-CN" sz="24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800" dirty="0">
                <a:latin typeface="华文新魏" panose="02010800040101010101" pitchFamily="2" charset="-122"/>
                <a:ea typeface="华文新魏" panose="02010800040101010101" pitchFamily="2" charset="-122"/>
              </a:rPr>
              <a:t>课堂任</a:t>
            </a:r>
            <a:r>
              <a:rPr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务</a:t>
            </a:r>
            <a:endParaRPr lang="en-US" altLang="zh-CN" sz="2800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lvl="1"/>
            <a:r>
              <a:rPr lang="zh-CN" altLang="en-US" sz="24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一个会呼吸的小灯！</a:t>
            </a:r>
            <a:endParaRPr lang="en-US" sz="24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LED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和蜂鸣器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炫彩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137" y="1831042"/>
            <a:ext cx="5826497" cy="4551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2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LED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和蜂鸣器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炫彩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idx="1"/>
          </p:nvPr>
        </p:nvSpPr>
        <p:spPr>
          <a:xfrm>
            <a:off x="742827" y="1411259"/>
            <a:ext cx="4682027" cy="865949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会呼吸的</a:t>
            </a:r>
            <a:r>
              <a:rPr lang="en-US" altLang="zh-CN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LED</a:t>
            </a:r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灯</a:t>
            </a:r>
            <a:endParaRPr lang="en-US" sz="3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94" y="2811789"/>
            <a:ext cx="5205441" cy="1680063"/>
          </a:xfrm>
          <a:prstGeom prst="rect">
            <a:avLst/>
          </a:prstGeom>
        </p:spPr>
      </p:pic>
      <p:pic>
        <p:nvPicPr>
          <p:cNvPr id="2" name="B67128AFA6F9BE06A521CEB67C6B928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88369" y="193732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97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LED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和蜂鸣器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炫彩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521" y="140680"/>
            <a:ext cx="4533900" cy="661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57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LED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和蜂鸣器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炫彩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idx="1"/>
          </p:nvPr>
        </p:nvSpPr>
        <p:spPr>
          <a:xfrm>
            <a:off x="742827" y="1411259"/>
            <a:ext cx="4682027" cy="865949"/>
          </a:xfrm>
        </p:spPr>
        <p:txBody>
          <a:bodyPr>
            <a:normAutofit/>
          </a:bodyPr>
          <a:lstStyle/>
          <a:p>
            <a:r>
              <a:rPr lang="zh-CN" altLang="en-US" sz="36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会发声的蜂鸣器</a:t>
            </a:r>
            <a:endParaRPr lang="en-US" sz="3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595" y="2588049"/>
            <a:ext cx="4322435" cy="1728974"/>
          </a:xfrm>
          <a:prstGeom prst="rect">
            <a:avLst/>
          </a:prstGeom>
        </p:spPr>
      </p:pic>
      <p:pic>
        <p:nvPicPr>
          <p:cNvPr id="3" name="B67128AFA6F9BE06A521CEB67C6B928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35615" y="1853248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44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825694" y="1380396"/>
            <a:ext cx="2902244" cy="5847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defTabSz="457200">
              <a:spcBef>
                <a:spcPct val="0"/>
              </a:spcBef>
              <a:buNone/>
              <a:defRPr sz="3200" b="0" i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LED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和蜂鸣器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——</a:t>
            </a:r>
            <a:r>
              <a:rPr lang="zh-CN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炫彩</a:t>
            </a:r>
            <a:r>
              <a:rPr lang="zh-CN" alt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>小车</a:t>
            </a:r>
            <a: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  <a:t/>
            </a:r>
            <a:br>
              <a:rPr lang="en-US" altLang="zh-CN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</a:rPr>
            </a:b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114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1420</TotalTime>
  <Words>106</Words>
  <Application>Microsoft Office PowerPoint</Application>
  <PresentationFormat>宽屏</PresentationFormat>
  <Paragraphs>26</Paragraphs>
  <Slides>8</Slides>
  <Notes>1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Intel Clear</vt:lpstr>
      <vt:lpstr>华文彩云</vt:lpstr>
      <vt:lpstr>华文隶书</vt:lpstr>
      <vt:lpstr>华文新魏</vt:lpstr>
      <vt:lpstr>宋体</vt:lpstr>
      <vt:lpstr>Arial</vt:lpstr>
      <vt:lpstr>Calibri</vt:lpstr>
      <vt:lpstr>Century Gothic</vt:lpstr>
      <vt:lpstr>Wingdings</vt:lpstr>
      <vt:lpstr>Wingdings 3</vt:lpstr>
      <vt:lpstr>Ion</vt:lpstr>
      <vt:lpstr>上海第一家开源机器人俱乐部</vt:lpstr>
      <vt:lpstr>条件和循环——竞速小车 </vt:lpstr>
      <vt:lpstr>条件和循环——竞速小车 </vt:lpstr>
      <vt:lpstr>LED和蜂鸣器——炫彩小车 </vt:lpstr>
      <vt:lpstr>LED和蜂鸣器——炫彩小车 </vt:lpstr>
      <vt:lpstr>LED和蜂鸣器——炫彩小车 </vt:lpstr>
      <vt:lpstr>LED和蜂鸣器——炫彩小车 </vt:lpstr>
      <vt:lpstr>LED和蜂鸣器——炫彩小车 </vt:lpstr>
    </vt:vector>
  </TitlesOfParts>
  <Company>Intel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Sun, Yi</dc:creator>
  <cp:lastModifiedBy>Airren zero</cp:lastModifiedBy>
  <cp:revision>104</cp:revision>
  <dcterms:created xsi:type="dcterms:W3CDTF">2015-06-06T05:50:38Z</dcterms:created>
  <dcterms:modified xsi:type="dcterms:W3CDTF">2015-11-15T04:57:20Z</dcterms:modified>
</cp:coreProperties>
</file>