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3"/>
    <p:sldId id="259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8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B4F06F-77BB-4B92-886D-BCFC580EB96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B99242-0899-452F-8FB6-BEDCB7BC003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4EEF9-8B0F-D542-A06D-2E8CBED689D6}" type="slidenum">
              <a:rPr lang="en-US" altLang="zh-CN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</a:fld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514602"/>
            <a:ext cx="8636000" cy="1362075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defRPr sz="3800" b="0" i="0" cap="none">
                <a:solidFill>
                  <a:srgbClr val="FFFFFF"/>
                </a:solidFill>
                <a:latin typeface="Intel Clear"/>
                <a:cs typeface="Intel Clear"/>
              </a:defRPr>
            </a:lvl1pPr>
          </a:lstStyle>
          <a:p>
            <a:r>
              <a:rPr lang="en-US" dirty="0" smtClean="0"/>
              <a:t>Click To Edit Section Divider title Style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5" Type="http://schemas.openxmlformats.org/officeDocument/2006/relationships/theme" Target="../theme/theme1.xml"/><Relationship Id="rId24" Type="http://schemas.openxmlformats.org/officeDocument/2006/relationships/image" Target="../media/image6.png"/><Relationship Id="rId23" Type="http://schemas.openxmlformats.org/officeDocument/2006/relationships/image" Target="../media/image5.png"/><Relationship Id="rId22" Type="http://schemas.openxmlformats.org/officeDocument/2006/relationships/image" Target="../media/image4.png"/><Relationship Id="rId21" Type="http://schemas.openxmlformats.org/officeDocument/2006/relationships/image" Target="../media/image3.png"/><Relationship Id="rId20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1.jpeg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>
            <a:fillRect/>
          </a:stretch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>
            <a:fillRect/>
          </a:stretch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>
            <a:fillRect/>
          </a:stretch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>
            <a:fillRect/>
          </a:stretch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9780070-4BDC-4F8B-892D-C5768C1B06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074237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5A264-4876-4B72-B1B2-61FD2D884949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490" y="191422"/>
            <a:ext cx="4038600" cy="988881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18467" y="2932115"/>
            <a:ext cx="8636000" cy="784223"/>
          </a:xfrm>
        </p:spPr>
        <p:txBody>
          <a:bodyPr>
            <a:normAutofit/>
          </a:bodyPr>
          <a:lstStyle/>
          <a:p>
            <a:r>
              <a:rPr lang="zh-CN" altLang="en-US" sz="4000" b="1" dirty="0">
                <a:solidFill>
                  <a:srgbClr val="92D050"/>
                </a:solidFill>
              </a:rPr>
              <a:t>上海第一家开源机器人俱乐部</a:t>
            </a:r>
            <a:endParaRPr lang="en-US" sz="4000" b="1" dirty="0">
              <a:solidFill>
                <a:srgbClr val="92D05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idx="4294967295"/>
          </p:nvPr>
        </p:nvSpPr>
        <p:spPr>
          <a:xfrm>
            <a:off x="1956579" y="3840325"/>
            <a:ext cx="4179888" cy="9445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sz="2400" dirty="0" smtClean="0"/>
              <a:t>孙毅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en-US" sz="2400" dirty="0" smtClean="0"/>
              <a:t>www.xiaokr.cc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277" y="1433718"/>
            <a:ext cx="6119468" cy="14983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00233" y="5997844"/>
            <a:ext cx="394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小氪信息技术有限公司</a:t>
            </a:r>
            <a:endParaRPr lang="zh-CN" altLang="en-US" dirty="0"/>
          </a:p>
        </p:txBody>
      </p:sp>
    </p:spTree>
  </p:cSld>
  <p:clrMapOvr>
    <a:masterClrMapping/>
  </p:clrMapOvr>
  <p:transition advTm="10131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第十四</a:t>
            </a:r>
            <a:r>
              <a:rPr lang="zh-CN" altLang="en-US" dirty="0" smtClean="0"/>
              <a:t>课 </a:t>
            </a:r>
            <a:r>
              <a:rPr lang="en-US" altLang="zh-CN" dirty="0" smtClean="0"/>
              <a:t>– </a:t>
            </a:r>
            <a:r>
              <a:rPr lang="zh-CN" altLang="en-US" dirty="0" smtClean="0"/>
              <a:t>数码管倒计时</a:t>
            </a:r>
            <a:endParaRPr lang="zh-CN" alt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知识点：</a:t>
            </a:r>
            <a:endParaRPr lang="en-US" altLang="zh-CN" dirty="0" smtClean="0"/>
          </a:p>
          <a:p>
            <a:pPr lvl="1"/>
            <a:r>
              <a:rPr lang="zh-CN" altLang="en-US" dirty="0"/>
              <a:t>重复执</a:t>
            </a:r>
            <a:r>
              <a:rPr lang="zh-CN" altLang="en-US" dirty="0" smtClean="0"/>
              <a:t>行</a:t>
            </a:r>
            <a:endParaRPr lang="en-US" altLang="zh-CN" dirty="0" smtClean="0"/>
          </a:p>
          <a:p>
            <a:pPr lvl="1"/>
            <a:r>
              <a:rPr lang="zh-CN" altLang="en-US" dirty="0"/>
              <a:t>如</a:t>
            </a:r>
            <a:r>
              <a:rPr lang="zh-CN" altLang="en-US" dirty="0" smtClean="0"/>
              <a:t>果</a:t>
            </a:r>
            <a:r>
              <a:rPr lang="en-US" altLang="zh-CN" dirty="0" smtClean="0"/>
              <a:t>……</a:t>
            </a:r>
            <a:r>
              <a:rPr lang="zh-CN" altLang="en-US" dirty="0" smtClean="0"/>
              <a:t>那么变量</a:t>
            </a:r>
            <a:endParaRPr lang="en-US" altLang="zh-CN" dirty="0" smtClean="0"/>
          </a:p>
          <a:p>
            <a:pPr lvl="1"/>
            <a:r>
              <a:rPr lang="zh-CN" altLang="en-US" dirty="0"/>
              <a:t>逻辑判</a:t>
            </a:r>
            <a:r>
              <a:rPr lang="zh-CN" altLang="en-US" dirty="0" smtClean="0"/>
              <a:t>断</a:t>
            </a:r>
            <a:endParaRPr lang="en-US" altLang="zh-CN" dirty="0" smtClean="0"/>
          </a:p>
          <a:p>
            <a:r>
              <a:rPr lang="zh-CN" altLang="en-US" dirty="0" smtClean="0"/>
              <a:t>课</a:t>
            </a:r>
            <a:r>
              <a:rPr lang="zh-CN" altLang="en-US" dirty="0"/>
              <a:t>堂任</a:t>
            </a:r>
            <a:r>
              <a:rPr lang="zh-CN" altLang="en-US" dirty="0" smtClean="0"/>
              <a:t>务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完成倒计时程序</a:t>
            </a:r>
            <a:endParaRPr lang="zh-CN" altLang="en-US" dirty="0" smtClean="0"/>
          </a:p>
          <a:p>
            <a:pPr lvl="1"/>
            <a:r>
              <a:rPr lang="zh-CN" altLang="en-US" dirty="0"/>
              <a:t>点亮数码管</a:t>
            </a:r>
            <a:endParaRPr lang="zh-CN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42188" y="2052917"/>
            <a:ext cx="6782841" cy="289315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7579" y="3602545"/>
            <a:ext cx="2457450" cy="6953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2600" y="4231640"/>
            <a:ext cx="2943860" cy="7143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7650" y="4146550"/>
            <a:ext cx="2098040" cy="6286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0070" y="3783330"/>
            <a:ext cx="1097915" cy="33337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47350" y="3783330"/>
            <a:ext cx="1176020" cy="295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87</Words>
  <Application>WPS 演示</Application>
  <PresentationFormat>Widescreen</PresentationFormat>
  <Paragraphs>17</Paragraphs>
  <Slides>2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3" baseType="lpstr">
      <vt:lpstr>Ion</vt:lpstr>
      <vt:lpstr>上海第一家开源机器人俱乐部</vt:lpstr>
      <vt:lpstr>第五课 – 红外遥控车</vt:lpstr>
    </vt:vector>
  </TitlesOfParts>
  <Company>Intel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Sun, Yi</dc:creator>
  <cp:lastModifiedBy>Alvin.Lau</cp:lastModifiedBy>
  <cp:revision>71</cp:revision>
  <dcterms:created xsi:type="dcterms:W3CDTF">2015-06-06T05:50:00Z</dcterms:created>
  <dcterms:modified xsi:type="dcterms:W3CDTF">2016-06-18T16:12:32Z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2052-10.1.0.5777</vt:lpwstr>
  </property>
</Properties>
</file>