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5"/>
  </p:notesMasterIdLst>
  <p:sldIdLst>
    <p:sldId id="258" r:id="rId2"/>
    <p:sldId id="260" r:id="rId3"/>
    <p:sldId id="259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78" y="13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B4F06F-77BB-4B92-886D-BCFC580EB960}" type="datetimeFigureOut">
              <a:rPr lang="zh-CN" altLang="en-US" smtClean="0"/>
              <a:t>2015/8/30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99242-0899-452F-8FB6-BEDCB7BC00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2292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4EEF9-8B0F-D542-A06D-2E8CBED689D6}" type="slidenum">
              <a:rPr lang="en-US" altLang="zh-CN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888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37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20875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697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34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1665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2015/8/30</a:t>
            </a:fld>
            <a:endParaRPr lang="zh-CN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825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2015/8/30</a:t>
            </a:fld>
            <a:endParaRPr lang="zh-CN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163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2015/8/30</a:t>
            </a:fld>
            <a:endParaRPr lang="zh-CN" alt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025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026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23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179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4166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683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2015/8/30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2330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2015/8/30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2586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685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2015/8/30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876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514602"/>
            <a:ext cx="8636000" cy="1362075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defRPr sz="3800" b="0" i="0" cap="none">
                <a:solidFill>
                  <a:srgbClr val="FFFFFF"/>
                </a:solidFill>
                <a:latin typeface="Intel Clear"/>
                <a:cs typeface="Intel Clear"/>
              </a:defRPr>
            </a:lvl1pPr>
          </a:lstStyle>
          <a:p>
            <a:r>
              <a:rPr lang="en-US" dirty="0" smtClean="0"/>
              <a:t>Click To Edit Section Divider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7323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6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9780070-4BDC-4F8B-892D-C5768C1B06B3}" type="datetimeFigureOut">
              <a:rPr lang="zh-CN" altLang="en-US" smtClean="0"/>
              <a:t>2015/8/30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074237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5A264-4876-4B72-B1B2-61FD2D884949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490" y="191422"/>
            <a:ext cx="4038600" cy="98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8539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18467" y="2932115"/>
            <a:ext cx="8636000" cy="784223"/>
          </a:xfrm>
        </p:spPr>
        <p:txBody>
          <a:bodyPr>
            <a:normAutofit/>
          </a:bodyPr>
          <a:lstStyle/>
          <a:p>
            <a:r>
              <a:rPr lang="zh-CN" altLang="en-US" sz="4000" b="1" dirty="0">
                <a:solidFill>
                  <a:srgbClr val="92D050"/>
                </a:solidFill>
              </a:rPr>
              <a:t>上海第一家开源机器人俱乐部</a:t>
            </a:r>
            <a:endParaRPr lang="en-US" sz="4000" b="1" dirty="0">
              <a:solidFill>
                <a:srgbClr val="92D05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idx="4294967295"/>
          </p:nvPr>
        </p:nvSpPr>
        <p:spPr>
          <a:xfrm>
            <a:off x="1956579" y="3840325"/>
            <a:ext cx="4179888" cy="9445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2400" dirty="0" smtClean="0"/>
              <a:t>孙毅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en-US" sz="2400" dirty="0" smtClean="0"/>
              <a:t>www.xiaokr.cc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277" y="1433718"/>
            <a:ext cx="6119468" cy="14983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00233" y="5997844"/>
            <a:ext cx="394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小氪信息技术有限公司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10230180"/>
      </p:ext>
    </p:extLst>
  </p:cSld>
  <p:clrMapOvr>
    <a:masterClrMapping/>
  </p:clrMapOvr>
  <p:transition advTm="10131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镭射大战</a:t>
            </a:r>
            <a:r>
              <a:rPr lang="en-US" altLang="zh-CN" dirty="0"/>
              <a:t>——</a:t>
            </a:r>
            <a:r>
              <a:rPr lang="zh-CN" altLang="en-US" dirty="0"/>
              <a:t>接收程序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312" y="2052918"/>
            <a:ext cx="3705225" cy="6572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312" y="2710143"/>
            <a:ext cx="4600575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78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31582"/>
          </a:xfrm>
        </p:spPr>
        <p:txBody>
          <a:bodyPr/>
          <a:lstStyle/>
          <a:p>
            <a:r>
              <a:rPr lang="zh-CN" altLang="en-US" dirty="0" smtClean="0"/>
              <a:t>镭射大战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接收程序</a:t>
            </a:r>
            <a:endParaRPr lang="zh-CN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103313" y="2052919"/>
            <a:ext cx="3468688" cy="4364814"/>
          </a:xfrm>
        </p:spPr>
        <p:txBody>
          <a:bodyPr>
            <a:normAutofit fontScale="77500" lnSpcReduction="20000"/>
          </a:bodyPr>
          <a:lstStyle/>
          <a:p>
            <a:r>
              <a:rPr lang="zh-CN" altLang="en-US" sz="3200" dirty="0"/>
              <a:t>如</a:t>
            </a:r>
            <a:r>
              <a:rPr lang="zh-CN" altLang="en-US" sz="3200" dirty="0" smtClean="0"/>
              <a:t>果 </a:t>
            </a:r>
            <a:r>
              <a:rPr lang="en-US" altLang="zh-CN" sz="3200" dirty="0" err="1" smtClean="0"/>
              <a:t>xue</a:t>
            </a:r>
            <a:r>
              <a:rPr lang="en-US" altLang="zh-CN" sz="3200" dirty="0" smtClean="0"/>
              <a:t> = 4</a:t>
            </a:r>
          </a:p>
          <a:p>
            <a:pPr lvl="1"/>
            <a:r>
              <a:rPr lang="zh-CN" altLang="en-US" sz="3000" dirty="0"/>
              <a:t>白</a:t>
            </a:r>
            <a:r>
              <a:rPr lang="zh-CN" altLang="en-US" sz="3000" dirty="0" smtClean="0"/>
              <a:t>色</a:t>
            </a:r>
            <a:endParaRPr lang="en-US" altLang="zh-CN" sz="3000" dirty="0" smtClean="0"/>
          </a:p>
          <a:p>
            <a:r>
              <a:rPr lang="zh-CN" altLang="en-US" sz="3200" dirty="0">
                <a:solidFill>
                  <a:schemeClr val="tx1"/>
                </a:solidFill>
              </a:rPr>
              <a:t>如</a:t>
            </a:r>
            <a:r>
              <a:rPr lang="zh-CN" altLang="en-US" sz="3200" dirty="0" smtClean="0">
                <a:solidFill>
                  <a:schemeClr val="tx1"/>
                </a:solidFill>
              </a:rPr>
              <a:t>果 </a:t>
            </a:r>
            <a:r>
              <a:rPr lang="en-US" altLang="zh-CN" sz="3200" dirty="0" err="1" smtClean="0">
                <a:solidFill>
                  <a:schemeClr val="tx1"/>
                </a:solidFill>
              </a:rPr>
              <a:t>xue</a:t>
            </a:r>
            <a:r>
              <a:rPr lang="en-US" altLang="zh-CN" sz="3200" dirty="0" smtClean="0">
                <a:solidFill>
                  <a:schemeClr val="tx1"/>
                </a:solidFill>
              </a:rPr>
              <a:t> = 3</a:t>
            </a:r>
          </a:p>
          <a:p>
            <a:pPr lvl="1"/>
            <a:r>
              <a:rPr lang="zh-CN" altLang="en-US" sz="3000" dirty="0" smtClean="0">
                <a:solidFill>
                  <a:schemeClr val="tx1"/>
                </a:solidFill>
              </a:rPr>
              <a:t>绿色</a:t>
            </a:r>
            <a:endParaRPr lang="en-US" altLang="zh-CN" sz="3000" dirty="0" smtClean="0">
              <a:solidFill>
                <a:schemeClr val="tx1"/>
              </a:solidFill>
            </a:endParaRPr>
          </a:p>
          <a:p>
            <a:r>
              <a:rPr lang="zh-CN" altLang="en-US" sz="3200" dirty="0"/>
              <a:t>如</a:t>
            </a:r>
            <a:r>
              <a:rPr lang="zh-CN" altLang="en-US" sz="3200" dirty="0" smtClean="0"/>
              <a:t>果 </a:t>
            </a:r>
            <a:r>
              <a:rPr lang="en-US" altLang="zh-CN" sz="3200" dirty="0" err="1" smtClean="0"/>
              <a:t>xue</a:t>
            </a:r>
            <a:r>
              <a:rPr lang="en-US" altLang="zh-CN" sz="3200" dirty="0" smtClean="0"/>
              <a:t> = 2</a:t>
            </a:r>
          </a:p>
          <a:p>
            <a:pPr lvl="1"/>
            <a:r>
              <a:rPr lang="zh-CN" altLang="en-US" sz="3000" dirty="0">
                <a:solidFill>
                  <a:schemeClr val="tx1"/>
                </a:solidFill>
              </a:rPr>
              <a:t>蓝</a:t>
            </a:r>
            <a:r>
              <a:rPr lang="zh-CN" altLang="en-US" sz="3000" dirty="0" smtClean="0">
                <a:solidFill>
                  <a:schemeClr val="tx1"/>
                </a:solidFill>
              </a:rPr>
              <a:t>色</a:t>
            </a:r>
            <a:endParaRPr lang="en-US" altLang="zh-CN" sz="3000" dirty="0" smtClean="0">
              <a:solidFill>
                <a:schemeClr val="tx1"/>
              </a:solidFill>
            </a:endParaRPr>
          </a:p>
          <a:p>
            <a:r>
              <a:rPr lang="zh-CN" altLang="en-US" sz="3200" dirty="0"/>
              <a:t>如</a:t>
            </a:r>
            <a:r>
              <a:rPr lang="zh-CN" altLang="en-US" sz="3200" dirty="0" smtClean="0"/>
              <a:t>果 </a:t>
            </a:r>
            <a:r>
              <a:rPr lang="en-US" altLang="zh-CN" sz="3200" dirty="0" err="1" smtClean="0"/>
              <a:t>xue</a:t>
            </a:r>
            <a:r>
              <a:rPr lang="en-US" altLang="zh-CN" sz="3200" dirty="0" smtClean="0"/>
              <a:t> =1</a:t>
            </a:r>
          </a:p>
          <a:p>
            <a:pPr lvl="1"/>
            <a:r>
              <a:rPr lang="zh-CN" altLang="en-US" sz="3000" dirty="0" smtClean="0">
                <a:solidFill>
                  <a:schemeClr val="tx1"/>
                </a:solidFill>
              </a:rPr>
              <a:t>红色</a:t>
            </a:r>
            <a:endParaRPr lang="en-US" altLang="zh-CN" sz="3000" dirty="0" smtClean="0">
              <a:solidFill>
                <a:schemeClr val="tx1"/>
              </a:solidFill>
            </a:endParaRPr>
          </a:p>
          <a:p>
            <a:r>
              <a:rPr lang="zh-CN" altLang="en-US" sz="3200" dirty="0" smtClean="0">
                <a:solidFill>
                  <a:schemeClr val="tx1"/>
                </a:solidFill>
              </a:rPr>
              <a:t>如果</a:t>
            </a:r>
            <a:r>
              <a:rPr lang="en-US" altLang="zh-CN" sz="3200" dirty="0" err="1" smtClean="0">
                <a:solidFill>
                  <a:schemeClr val="tx1"/>
                </a:solidFill>
              </a:rPr>
              <a:t>xue</a:t>
            </a:r>
            <a:r>
              <a:rPr lang="en-US" altLang="zh-CN" sz="3200" dirty="0" smtClean="0">
                <a:solidFill>
                  <a:schemeClr val="tx1"/>
                </a:solidFill>
              </a:rPr>
              <a:t>  &lt; 1</a:t>
            </a:r>
          </a:p>
          <a:p>
            <a:pPr lvl="1"/>
            <a:r>
              <a:rPr lang="zh-CN" altLang="en-US" sz="3000" dirty="0"/>
              <a:t>灭掉</a:t>
            </a:r>
            <a:endParaRPr lang="en-US" altLang="zh-CN" sz="3000" dirty="0" smtClean="0">
              <a:solidFill>
                <a:schemeClr val="tx1"/>
              </a:solidFill>
            </a:endParaRPr>
          </a:p>
          <a:p>
            <a:pPr lvl="1"/>
            <a:endParaRPr lang="en-US" altLang="zh-CN" sz="3000" dirty="0" smtClean="0">
              <a:solidFill>
                <a:schemeClr val="tx1"/>
              </a:solidFill>
            </a:endParaRPr>
          </a:p>
          <a:p>
            <a:pPr lvl="1"/>
            <a:endParaRPr lang="en-US" altLang="zh-CN" sz="3000" dirty="0">
              <a:solidFill>
                <a:schemeClr val="tx1"/>
              </a:solidFill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1" y="2052919"/>
            <a:ext cx="6214532" cy="43648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zh-CN" altLang="en-US" sz="3200" dirty="0" smtClean="0"/>
              <a:t>接收红外消息</a:t>
            </a:r>
            <a:endParaRPr lang="en-US" altLang="zh-CN" sz="3200" dirty="0" smtClean="0"/>
          </a:p>
          <a:p>
            <a:r>
              <a:rPr lang="zh-CN" altLang="en-US" sz="3200" dirty="0"/>
              <a:t>如</a:t>
            </a:r>
            <a:r>
              <a:rPr lang="zh-CN" altLang="en-US" sz="3200" dirty="0" smtClean="0"/>
              <a:t>果接收信息长度大于</a:t>
            </a:r>
            <a:r>
              <a:rPr lang="en-US" altLang="zh-CN" sz="3200" dirty="0" smtClean="0"/>
              <a:t>2</a:t>
            </a:r>
            <a:r>
              <a:rPr lang="zh-CN" altLang="en-US" sz="3200" dirty="0" smtClean="0"/>
              <a:t>（中弹）</a:t>
            </a:r>
            <a:endParaRPr lang="en-US" altLang="zh-CN" sz="3200" dirty="0" smtClean="0"/>
          </a:p>
          <a:p>
            <a:pPr lvl="1"/>
            <a:r>
              <a:rPr lang="en-US" altLang="zh-CN" sz="3000" dirty="0" smtClean="0"/>
              <a:t>Xue - 1</a:t>
            </a:r>
          </a:p>
          <a:p>
            <a:pPr lvl="1"/>
            <a:r>
              <a:rPr lang="zh-CN" altLang="en-US" sz="3000" dirty="0" smtClean="0"/>
              <a:t>音调</a:t>
            </a:r>
            <a:endParaRPr lang="en-US" altLang="zh-CN" sz="3000" dirty="0" smtClean="0"/>
          </a:p>
          <a:p>
            <a:pPr lvl="1"/>
            <a:r>
              <a:rPr lang="zh-CN" altLang="en-US" sz="3000" dirty="0"/>
              <a:t>等</a:t>
            </a:r>
            <a:r>
              <a:rPr lang="zh-CN" altLang="en-US" sz="3000" dirty="0" smtClean="0"/>
              <a:t>待</a:t>
            </a:r>
            <a:endParaRPr lang="en-US" altLang="zh-CN" sz="3000" dirty="0"/>
          </a:p>
          <a:p>
            <a:pPr lvl="1"/>
            <a:r>
              <a:rPr lang="zh-CN" altLang="en-US" sz="3000" dirty="0" smtClean="0"/>
              <a:t>停止播放</a:t>
            </a:r>
            <a:endParaRPr lang="en-US" altLang="zh-CN" sz="2800" dirty="0" smtClean="0"/>
          </a:p>
          <a:p>
            <a:endParaRPr lang="en-US" altLang="zh-CN" sz="3000" dirty="0" smtClean="0"/>
          </a:p>
          <a:p>
            <a:pPr lvl="1"/>
            <a:endParaRPr lang="en-US" altLang="zh-CN" sz="3000" dirty="0"/>
          </a:p>
        </p:txBody>
      </p:sp>
    </p:spTree>
    <p:extLst>
      <p:ext uri="{BB962C8B-B14F-4D97-AF65-F5344CB8AC3E}">
        <p14:creationId xmlns:p14="http://schemas.microsoft.com/office/powerpoint/2010/main" val="128037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894"/>
    </mc:Choice>
    <mc:Fallback xmlns="">
      <p:transition spd="slow" advTm="87894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1153</TotalTime>
  <Words>112</Words>
  <Application>Microsoft Office PowerPoint</Application>
  <PresentationFormat>Widescreen</PresentationFormat>
  <Paragraphs>23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宋体</vt:lpstr>
      <vt:lpstr>Arial</vt:lpstr>
      <vt:lpstr>Calibri</vt:lpstr>
      <vt:lpstr>Century Gothic</vt:lpstr>
      <vt:lpstr>Intel Clear</vt:lpstr>
      <vt:lpstr>Wingdings 3</vt:lpstr>
      <vt:lpstr>Ion</vt:lpstr>
      <vt:lpstr>上海第一家开源机器人俱乐部</vt:lpstr>
      <vt:lpstr>镭射大战——接收程序</vt:lpstr>
      <vt:lpstr>镭射大战——接收程序</vt:lpstr>
    </vt:vector>
  </TitlesOfParts>
  <Company>Intel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Sun, Yi</dc:creator>
  <cp:lastModifiedBy>Sun, Yi</cp:lastModifiedBy>
  <cp:revision>64</cp:revision>
  <dcterms:created xsi:type="dcterms:W3CDTF">2015-06-06T05:50:38Z</dcterms:created>
  <dcterms:modified xsi:type="dcterms:W3CDTF">2015-08-30T02:17:37Z</dcterms:modified>
</cp:coreProperties>
</file>